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6F392D-051F-42D3-9BDD-30537E6FF9CA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B41313-B304-4877-A43F-D5F91817D1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ИГРА «ЮНЫЙ ФИНАНСИСТ»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420000">
            <a:off x="519274" y="3552864"/>
            <a:ext cx="7512060" cy="102801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</a:rPr>
              <a:t>Преподаватель: Суранова И.А.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</a:rPr>
              <a:t>ГРУППА : ОБУЧАЮЩИЕСЯ 4 А </a:t>
            </a:r>
            <a:r>
              <a:rPr lang="ru-RU" b="1" dirty="0" smtClean="0">
                <a:solidFill>
                  <a:srgbClr val="7030A0"/>
                </a:solidFill>
              </a:rPr>
              <a:t>КЛАССА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</a:rPr>
              <a:t>МБОУ СОШ №18 </a:t>
            </a:r>
            <a:r>
              <a:rPr lang="ru-RU" b="1" dirty="0" err="1" smtClean="0">
                <a:solidFill>
                  <a:srgbClr val="7030A0"/>
                </a:solidFill>
              </a:rPr>
              <a:t>п.Теплоозерск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l"/>
            <a:r>
              <a:rPr lang="ru-RU" b="1" dirty="0" smtClean="0">
                <a:solidFill>
                  <a:srgbClr val="7030A0"/>
                </a:solidFill>
              </a:rPr>
              <a:t>Дата проведения: 31 октября 2018г.</a:t>
            </a:r>
          </a:p>
          <a:p>
            <a:pPr algn="l"/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2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486467"/>
              </p:ext>
            </p:extLst>
          </p:nvPr>
        </p:nvGraphicFramePr>
        <p:xfrm>
          <a:off x="1043608" y="1772816"/>
          <a:ext cx="6408711" cy="4248471"/>
        </p:xfrm>
        <a:graphic>
          <a:graphicData uri="http://schemas.openxmlformats.org/drawingml/2006/table">
            <a:tbl>
              <a:tblPr firstRow="1" firstCol="1" bandRow="1"/>
              <a:tblGrid>
                <a:gridCol w="640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Коль трудиться круглый год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Будет кругленьким….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ребенка нет без мамы,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Сбыта нету без …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Будут целыми как в танке,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Сбереженья ваши в 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Экономические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загадки-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добавлялки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32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71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508578"/>
              </p:ext>
            </p:extLst>
          </p:nvPr>
        </p:nvGraphicFramePr>
        <p:xfrm>
          <a:off x="899592" y="2204861"/>
          <a:ext cx="7128792" cy="3024338"/>
        </p:xfrm>
        <a:graphic>
          <a:graphicData uri="http://schemas.openxmlformats.org/drawingml/2006/table">
            <a:tbl>
              <a:tblPr firstRow="1" firstCol="1" bandRow="1"/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врачу, и акробату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Выдают за труд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рубль – копейки, на доллары – центы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Бегут-набегают в банке .. 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Экономические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загадки-</a:t>
            </a:r>
            <a:r>
              <a:rPr lang="ru-RU" sz="2800" b="1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добавлялки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28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4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204865"/>
            <a:ext cx="5976664" cy="303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Экономические ребусы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57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340768"/>
            <a:ext cx="5904656" cy="389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96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556793"/>
            <a:ext cx="6480720" cy="368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86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988840"/>
            <a:ext cx="6840760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09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1. Какое животное всегда при деньгах? </a:t>
            </a:r>
            <a:endParaRPr lang="ru-RU" sz="2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2. Как называли на Руси купцов, изгнанных из гильдии за систематические обманы и обвесы покупателей?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3. Назовите мероприятия, где цену набивают молотком?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4. Кто считает миллионы тысячами?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5.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Какую страну называют «банкиром всего мира»?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6. «Кока-кола» по отношению к «пепси – кола» это кто?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экономическая викторина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9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7.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Назовите любимую монету попугая капитана Флинта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8.Как называется лицевая сторона монеты?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9. Как называется оборотная сторона монеты?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10.Лицо торговой точки это что?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11.Какое сказочное животное умело изготовлять монеты простым ударом копыт?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12.Какая русская народная сказка демонстрирует эффективность коллективного труда?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70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Какое животное всегда при деньгах?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(поросенок: у него есть пятачок)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 называли на Руси купцов, изгнанных из гильдии за систематические обманы и обвесы покупателей?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(разгильдяи)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Назовите мероприятия, где цену набивают молотком?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(аукцион)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Кто считает миллионы тысячами?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(миллиардер)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Какую страну называют «банкиром всего мира»?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(Швейцарию)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«Кока-кола» по отношению к «пепси – кола» это кто?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(конкурент)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Назовите любимую монету попугая капитана Флинта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(пиастр)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 называется лицевая сторона монеты?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(аверс)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 называется оборотная сторона монеты?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(реверс)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Лицо торговой точки это что?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(витрина)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11.Какое сказочное животное умело изготовлять монеты простым ударом копыт?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(антилопа)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12.Какая русская народная сказка демонстрирует эффективность коллективного труда?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(репка)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1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СИПЕНЯ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ЛАКМЕРА </a:t>
            </a:r>
            <a:endParaRPr lang="ru-RU" sz="28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ПАРТАЛАЗ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ОВОДРОГ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КАНОЭКОМИ 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Вы должны разгадать шифр, в котором спрятаны слова, имеющие отношение к экономике:</a:t>
            </a:r>
            <a:r>
              <a:rPr lang="ru-RU" sz="3200" b="1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51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СИПЕНЯ (пенсия)</a:t>
            </a:r>
            <a:endParaRPr lang="ru-RU" sz="2800" b="1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ЛАКМЕРА (реклама)</a:t>
            </a:r>
            <a:endParaRPr lang="ru-RU" sz="2800" b="1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ПАРТАЛАЗ (зарплата)</a:t>
            </a:r>
            <a:endParaRPr lang="ru-RU" sz="2800" b="1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ОВОДРОГ (договор)</a:t>
            </a:r>
            <a:endParaRPr lang="ru-RU" sz="2800" b="1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КАНОЭКОМИ (экономика)</a:t>
            </a:r>
            <a:endParaRPr lang="ru-RU" sz="2800" b="1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>
                <a:latin typeface="Times New Roman"/>
                <a:ea typeface="Calibri"/>
                <a:cs typeface="Times New Roman"/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0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72811"/>
              </p:ext>
            </p:extLst>
          </p:nvPr>
        </p:nvGraphicFramePr>
        <p:xfrm>
          <a:off x="1763688" y="1772816"/>
          <a:ext cx="6336704" cy="4343626"/>
        </p:xfrm>
        <a:graphic>
          <a:graphicData uri="http://schemas.openxmlformats.org/drawingml/2006/table">
            <a:tbl>
              <a:tblPr firstRow="1" firstCol="1" bandRow="1"/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671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товаре быть должна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Обязательна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867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Журчат ручьи, промокли ноги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Весной пора платить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867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Сколько купили вы колбасы,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Стрелкой покажут вам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точно….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Экономические </a:t>
            </a:r>
            <a:br>
              <a:rPr lang="ru-RU" sz="4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загадки-</a:t>
            </a:r>
            <a:r>
              <a:rPr lang="ru-RU" sz="4000" b="1" dirty="0" err="1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добавлялки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:</a:t>
            </a:r>
            <a:r>
              <a:rPr lang="ru-RU" sz="40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4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617494"/>
              </p:ext>
            </p:extLst>
          </p:nvPr>
        </p:nvGraphicFramePr>
        <p:xfrm>
          <a:off x="1619672" y="2132856"/>
          <a:ext cx="5976664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117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 у нас  пойдут на лад: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 в лучший банк внесли свой.. 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186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Мебель купили, одежду, посуду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Брали для этого в банке мы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002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Экономические </a:t>
            </a:r>
            <a:br>
              <a:rPr lang="ru-RU" sz="3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загадки-</a:t>
            </a:r>
            <a:r>
              <a:rPr lang="ru-RU" sz="3600" b="1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добавлялки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36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01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420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Candara</vt:lpstr>
      <vt:lpstr>Symbol</vt:lpstr>
      <vt:lpstr>Times New Roman</vt:lpstr>
      <vt:lpstr>Волна</vt:lpstr>
      <vt:lpstr>ЭКОНОМИЧЕСКАЯ ИГРА «ЮНЫЙ ФИНАНСИСТ»</vt:lpstr>
      <vt:lpstr>экономическая викторина</vt:lpstr>
      <vt:lpstr>Презентация PowerPoint</vt:lpstr>
      <vt:lpstr>Проверяем:</vt:lpstr>
      <vt:lpstr>Проверяем:</vt:lpstr>
      <vt:lpstr>Вы должны разгадать шифр, в котором спрятаны слова, имеющие отношение к экономике: </vt:lpstr>
      <vt:lpstr>  </vt:lpstr>
      <vt:lpstr>Экономические  загадки-добавлялки: </vt:lpstr>
      <vt:lpstr>Экономические  загадки-добавлялки: </vt:lpstr>
      <vt:lpstr>  Экономические  загадки-добавлялки: </vt:lpstr>
      <vt:lpstr>  Экономические  загадки-добавлялки: </vt:lpstr>
      <vt:lpstr>Экономические ребусы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ПОИГРАЕМ В ЭКОНОМИКУ</dc:title>
  <dc:creator>Ирина</dc:creator>
  <cp:lastModifiedBy>Пользователь Windows</cp:lastModifiedBy>
  <cp:revision>8</cp:revision>
  <dcterms:created xsi:type="dcterms:W3CDTF">2015-11-12T01:38:44Z</dcterms:created>
  <dcterms:modified xsi:type="dcterms:W3CDTF">2018-12-01T02:24:55Z</dcterms:modified>
</cp:coreProperties>
</file>