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8" r:id="rId3"/>
    <p:sldId id="275" r:id="rId4"/>
    <p:sldId id="272" r:id="rId5"/>
    <p:sldId id="280" r:id="rId6"/>
    <p:sldId id="277" r:id="rId7"/>
    <p:sldId id="279" r:id="rId8"/>
    <p:sldId id="261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4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7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3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2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7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ПРОИЗВОДИТЕЛИ СЕЛЬСКОХОЗЯЙСТВЕННОЙ ПРОДУКЦИИ»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109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географии 11 класс.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Суранова И.А.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18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п.Теплоозерск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Обл. </a:t>
            </a: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ЕАО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31 октября 2018г.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679269"/>
            <a:ext cx="860842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sent5.com/presentation/42690609_86949747/imag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95" y="85314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multiurok/html/2017/07/13/s_596728d7d9d1a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315885"/>
            <a:ext cx="9235440" cy="61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Заполните схемы: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какие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 условия оказывают  влияние  на сельскохозяйственную специализацию  территории;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назовите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отрасли специализации растениеводства.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666207"/>
            <a:ext cx="8085909" cy="5891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93" y="218485"/>
            <a:ext cx="9524326" cy="61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acii.ru/documents_2/48a0ca87e4213eba9d3d7ecded68a2c6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5" y="121381"/>
            <a:ext cx="10819653" cy="63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«ЦЕНТРЫ ПРОИСХОЖДЕНИЯ КУЛЬТУРНЫХ РАСТЕНИЙ»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Восточно-Азиатский: просо, соя, конопля;</a:t>
            </a:r>
          </a:p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Южноазиатский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чай, лимон, апельсин, огурец, сахарный тростник;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Среднеазиатский: дыня, горох, ячмень;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Переднеазиатский: мягкая пшеница, рожь, овес;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Средиземноморский: твердая пшеница, капуста, морковь, свекла, лук, репа;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Эфиопский: кофе, сорго, пшеница;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Центральноамериканский: подсолнечник, перец, фасоль, табак, тык­ва, какао;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Южноамериканский: картофель, томаты, хлопчатник, кукуруза.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20/0015dc0f-99dcd486/hello_html_m5f0b89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4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446</TotalTime>
  <Words>134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След самолета</vt:lpstr>
      <vt:lpstr>«КРуПНЕЙШИЕ ПРОИЗВОДИТЕЛИ СЕЛЬСКОХОЗЯЙСТВЕННОЙ ПРОДУКЦИИ»</vt:lpstr>
      <vt:lpstr>Презентация PowerPoint</vt:lpstr>
      <vt:lpstr>Презентация PowerPoint</vt:lpstr>
      <vt:lpstr>Задание 1.  ВСПОМНИТЕ и Заполните схемы:</vt:lpstr>
      <vt:lpstr>Презентация PowerPoint</vt:lpstr>
      <vt:lpstr>Презентация PowerPoint</vt:lpstr>
      <vt:lpstr>Презентация PowerPoint</vt:lpstr>
      <vt:lpstr>«ЦЕНТРЫ ПРОИСХОЖДЕНИЯ КУЛЬТУРНЫХ РАСТЕНИЙ»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cp:lastPrinted>2018-10-29T23:10:48Z</cp:lastPrinted>
  <dcterms:created xsi:type="dcterms:W3CDTF">2018-10-27T09:17:01Z</dcterms:created>
  <dcterms:modified xsi:type="dcterms:W3CDTF">2018-12-01T02:10:36Z</dcterms:modified>
</cp:coreProperties>
</file>