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64658"/>
            <a:ext cx="7766936" cy="2586178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КРУГЛЫЙ СТОЛ</a:t>
            </a:r>
            <a:r>
              <a:rPr lang="ru-RU" sz="1700" b="1" dirty="0">
                <a:solidFill>
                  <a:srgbClr val="FF0000"/>
                </a:solidFill>
              </a:rPr>
              <a:t/>
            </a:r>
            <a:br>
              <a:rPr lang="ru-RU" sz="1700" b="1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ПЕНСИОННАЯ </a:t>
            </a:r>
            <a:r>
              <a:rPr lang="ru-RU" dirty="0" smtClean="0">
                <a:solidFill>
                  <a:srgbClr val="FF0000"/>
                </a:solidFill>
              </a:rPr>
              <a:t>СИСТЕМА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569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Преподаватель: Суранова И.А.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Участники: обучающиеся 11 класса (социально-экономический профиль)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Дата проведения: 31 октября 2018г</a:t>
            </a:r>
          </a:p>
          <a:p>
            <a:pPr algn="l"/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3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306/30569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8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306/305693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5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306/305693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4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306/305693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3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00.infourok.ru/images/doc/306/305693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7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306/30569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0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306/305693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306/305693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0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06/30569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306/305693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306/30569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5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306/30569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2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306/3056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9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306/305693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591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3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306/30569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306/305693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403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22</Words>
  <Application>Microsoft Office PowerPoint</Application>
  <PresentationFormat>Произвольный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КРУГЛЫЙ СТОЛ ПЕНСИОННАЯ СИСТЕМА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</cp:revision>
  <dcterms:created xsi:type="dcterms:W3CDTF">2018-10-29T11:36:50Z</dcterms:created>
  <dcterms:modified xsi:type="dcterms:W3CDTF">2018-11-26T00:55:25Z</dcterms:modified>
</cp:coreProperties>
</file>